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7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video" Target="../media/media1.mp4"/><Relationship Id="rId16" Type="http://schemas.openxmlformats.org/officeDocument/2006/relationships/image" Target="../media/image158.png"/><Relationship Id="rId1" Type="http://schemas.microsoft.com/office/2007/relationships/media" Target="../media/media1.mp4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76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5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7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87.png"/><Relationship Id="rId18" Type="http://schemas.openxmlformats.org/officeDocument/2006/relationships/image" Target="../media/image113.png"/><Relationship Id="rId26" Type="http://schemas.openxmlformats.org/officeDocument/2006/relationships/image" Target="../media/image131.png"/><Relationship Id="rId3" Type="http://schemas.openxmlformats.org/officeDocument/2006/relationships/image" Target="../media/image118.png"/><Relationship Id="rId21" Type="http://schemas.openxmlformats.org/officeDocument/2006/relationships/image" Target="../media/image126.png"/><Relationship Id="rId7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112.png"/><Relationship Id="rId25" Type="http://schemas.openxmlformats.org/officeDocument/2006/relationships/image" Target="../media/image130.png"/><Relationship Id="rId2" Type="http://schemas.openxmlformats.org/officeDocument/2006/relationships/image" Target="../media/image117.png"/><Relationship Id="rId16" Type="http://schemas.openxmlformats.org/officeDocument/2006/relationships/image" Target="../media/image11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24" Type="http://schemas.openxmlformats.org/officeDocument/2006/relationships/image" Target="../media/image129.png"/><Relationship Id="rId5" Type="http://schemas.openxmlformats.org/officeDocument/2006/relationships/image" Target="../media/image75.png"/><Relationship Id="rId15" Type="http://schemas.openxmlformats.org/officeDocument/2006/relationships/image" Target="../media/image11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22.png"/><Relationship Id="rId19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08.png"/><Relationship Id="rId14" Type="http://schemas.openxmlformats.org/officeDocument/2006/relationships/image" Target="../media/image10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11.png"/><Relationship Id="rId18" Type="http://schemas.openxmlformats.org/officeDocument/2006/relationships/image" Target="../media/image87.png"/><Relationship Id="rId26" Type="http://schemas.openxmlformats.org/officeDocument/2006/relationships/image" Target="../media/image131.png"/><Relationship Id="rId3" Type="http://schemas.openxmlformats.org/officeDocument/2006/relationships/image" Target="../media/image135.png"/><Relationship Id="rId21" Type="http://schemas.openxmlformats.org/officeDocument/2006/relationships/image" Target="../media/image141.png"/><Relationship Id="rId7" Type="http://schemas.openxmlformats.org/officeDocument/2006/relationships/image" Target="../media/image77.png"/><Relationship Id="rId12" Type="http://schemas.openxmlformats.org/officeDocument/2006/relationships/image" Target="../media/image110.png"/><Relationship Id="rId17" Type="http://schemas.openxmlformats.org/officeDocument/2006/relationships/image" Target="../media/image139.png"/><Relationship Id="rId25" Type="http://schemas.openxmlformats.org/officeDocument/2006/relationships/image" Target="../media/image130.png"/><Relationship Id="rId2" Type="http://schemas.openxmlformats.org/officeDocument/2006/relationships/image" Target="../media/image134.png"/><Relationship Id="rId16" Type="http://schemas.openxmlformats.org/officeDocument/2006/relationships/image" Target="../media/image138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09.png"/><Relationship Id="rId24" Type="http://schemas.openxmlformats.org/officeDocument/2006/relationships/image" Target="../media/image144.png"/><Relationship Id="rId5" Type="http://schemas.openxmlformats.org/officeDocument/2006/relationships/image" Target="../media/image75.png"/><Relationship Id="rId15" Type="http://schemas.openxmlformats.org/officeDocument/2006/relationships/image" Target="../media/image113.png"/><Relationship Id="rId23" Type="http://schemas.openxmlformats.org/officeDocument/2006/relationships/image" Target="../media/image143.png"/><Relationship Id="rId10" Type="http://schemas.openxmlformats.org/officeDocument/2006/relationships/image" Target="../media/image86.png"/><Relationship Id="rId19" Type="http://schemas.openxmlformats.org/officeDocument/2006/relationships/image" Target="../media/image140.png"/><Relationship Id="rId4" Type="http://schemas.openxmlformats.org/officeDocument/2006/relationships/image" Target="../media/image136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Relationship Id="rId22" Type="http://schemas.openxmlformats.org/officeDocument/2006/relationships/image" Target="../media/image142.png"/><Relationship Id="rId27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035" y="1509854"/>
            <a:ext cx="9423450" cy="34832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701" y="3774501"/>
            <a:ext cx="7446939" cy="20217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5371" y="5643476"/>
            <a:ext cx="6598022" cy="657534"/>
            <a:chOff x="1185371" y="5643476"/>
            <a:chExt cx="6598022" cy="657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796" y="5572901"/>
              <a:ext cx="3505271" cy="93983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1977" y="5572901"/>
              <a:ext cx="2694090" cy="61628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9632" y="5560474"/>
              <a:ext cx="814500" cy="538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7080" y="6354690"/>
            <a:ext cx="6745919" cy="5050208"/>
            <a:chOff x="4687080" y="6354690"/>
            <a:chExt cx="6745919" cy="50502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7080" y="6354690"/>
              <a:ext cx="6745919" cy="5050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9390" y="8119101"/>
            <a:ext cx="4458649" cy="1404708"/>
            <a:chOff x="1309390" y="8119101"/>
            <a:chExt cx="4458649" cy="14047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390" y="8119101"/>
              <a:ext cx="4458649" cy="1404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9779" y="5388807"/>
            <a:ext cx="2465821" cy="2318901"/>
            <a:chOff x="9529600" y="5388807"/>
            <a:chExt cx="2465821" cy="2318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600" y="5388807"/>
              <a:ext cx="2465821" cy="23189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378" y="131236"/>
            <a:ext cx="4883428" cy="1883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20" y="1197356"/>
            <a:ext cx="4191662" cy="1354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719" y="8752852"/>
            <a:ext cx="1810939" cy="637618"/>
            <a:chOff x="4318719" y="8752852"/>
            <a:chExt cx="1810939" cy="6376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719" y="8752852"/>
              <a:ext cx="1810939" cy="6376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9590" y="8708132"/>
            <a:ext cx="2795587" cy="859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5600" y="2573098"/>
            <a:ext cx="3314546" cy="1340230"/>
            <a:chOff x="9529600" y="2573098"/>
            <a:chExt cx="3314546" cy="13402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9600" y="2573098"/>
              <a:ext cx="3314546" cy="13402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23699" y="3834033"/>
            <a:ext cx="1620751" cy="5524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23699" y="4589230"/>
            <a:ext cx="2503561" cy="552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8130" y="4120999"/>
            <a:ext cx="6628155" cy="493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2025" y="4876197"/>
            <a:ext cx="7219888" cy="493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23655" y="5309512"/>
            <a:ext cx="1358027" cy="552428"/>
          </a:xfrm>
          <a:prstGeom prst="rect">
            <a:avLst/>
          </a:prstGeom>
        </p:spPr>
      </p:pic>
      <p:pic>
        <p:nvPicPr>
          <p:cNvPr id="2" name="zeltech_finalVideo_Z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83125" y="2573097"/>
            <a:ext cx="8969062" cy="5996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66" y="2506770"/>
            <a:ext cx="7804204" cy="3184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2766" y="1576497"/>
            <a:ext cx="3001379" cy="1101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9072" y="1050195"/>
            <a:ext cx="2023875" cy="22936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6578" y="1337397"/>
            <a:ext cx="3745542" cy="21668"/>
            <a:chOff x="12046578" y="1337397"/>
            <a:chExt cx="3745542" cy="216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6578" y="1337397"/>
              <a:ext cx="3745542" cy="216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036" y="1253123"/>
            <a:ext cx="5312013" cy="30472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2705" y="2585463"/>
            <a:ext cx="1862020" cy="13743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2792" y="4654168"/>
            <a:ext cx="3001378" cy="11029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9072" y="4139015"/>
            <a:ext cx="2259114" cy="22783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46535" y="4360595"/>
            <a:ext cx="3745542" cy="21668"/>
            <a:chOff x="12046535" y="4360595"/>
            <a:chExt cx="3745542" cy="21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6535" y="4360595"/>
              <a:ext cx="3745542" cy="21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0472" y="5664101"/>
            <a:ext cx="5337724" cy="10001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38087" y="7520298"/>
            <a:ext cx="3037569" cy="11029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4400" y="7005143"/>
            <a:ext cx="2259114" cy="2278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1868" y="7282164"/>
            <a:ext cx="3745542" cy="21668"/>
            <a:chOff x="12071868" y="7282164"/>
            <a:chExt cx="3745542" cy="216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1868" y="7282164"/>
              <a:ext cx="3745542" cy="216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83212" y="8530227"/>
            <a:ext cx="7738915" cy="631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3682" y="3086063"/>
            <a:ext cx="5266187" cy="195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17" y="4990812"/>
            <a:ext cx="12985087" cy="15489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9954" y="8563866"/>
            <a:ext cx="1364660" cy="1313549"/>
            <a:chOff x="9459954" y="8563866"/>
            <a:chExt cx="1364660" cy="1313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9954" y="8563866"/>
              <a:ext cx="1364660" cy="1313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733" y="8522722"/>
            <a:ext cx="1285571" cy="1350329"/>
            <a:chOff x="6900733" y="8522722"/>
            <a:chExt cx="1285571" cy="1350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733" y="8522722"/>
              <a:ext cx="1285571" cy="1350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7458" y="5419048"/>
            <a:ext cx="2341080" cy="1543964"/>
            <a:chOff x="7577458" y="5419048"/>
            <a:chExt cx="2341080" cy="1543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7458" y="5419048"/>
              <a:ext cx="2341080" cy="15439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379" y="102506"/>
            <a:ext cx="4828827" cy="1784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20" y="1168299"/>
            <a:ext cx="2637423" cy="1286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4911" y="2909796"/>
            <a:ext cx="3085714" cy="2800330"/>
            <a:chOff x="1594911" y="2909796"/>
            <a:chExt cx="3085714" cy="2800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911" y="2909796"/>
              <a:ext cx="3085714" cy="2800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69978" y="2785664"/>
            <a:ext cx="3085714" cy="2800330"/>
            <a:chOff x="13169978" y="2785664"/>
            <a:chExt cx="3085714" cy="2800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9978" y="2785664"/>
              <a:ext cx="3085714" cy="2800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4527" y="1909962"/>
            <a:ext cx="2726942" cy="2395530"/>
            <a:chOff x="7384527" y="1909962"/>
            <a:chExt cx="2726942" cy="23955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4527" y="1909962"/>
              <a:ext cx="2726942" cy="23955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6421" y="2896021"/>
            <a:ext cx="1961756" cy="5067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4610" y="1718316"/>
            <a:ext cx="1735156" cy="5067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05195" y="3298366"/>
            <a:ext cx="2251082" cy="1304473"/>
            <a:chOff x="2105195" y="3298366"/>
            <a:chExt cx="2251082" cy="13044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5195" y="3298366"/>
              <a:ext cx="2251082" cy="13044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51092" y="2720379"/>
            <a:ext cx="1651433" cy="899838"/>
            <a:chOff x="7951092" y="2720379"/>
            <a:chExt cx="1651433" cy="8998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1092" y="2720379"/>
              <a:ext cx="1651433" cy="8998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85924" y="3174234"/>
            <a:ext cx="2236382" cy="1304473"/>
            <a:chOff x="13685924" y="3174234"/>
            <a:chExt cx="2236382" cy="13044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85924" y="3174234"/>
              <a:ext cx="2236382" cy="130447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68897" y="3221062"/>
            <a:ext cx="2817071" cy="5067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40716" y="3185408"/>
            <a:ext cx="2178175" cy="5067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83453" y="7369003"/>
            <a:ext cx="1140069" cy="1448651"/>
            <a:chOff x="8283453" y="7369003"/>
            <a:chExt cx="1140069" cy="14486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283453" y="7369003"/>
              <a:ext cx="1140069" cy="144865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00414" y="6858716"/>
            <a:ext cx="3381109" cy="4795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10149" y="3631795"/>
            <a:ext cx="2220759" cy="464587"/>
            <a:chOff x="5010149" y="3631795"/>
            <a:chExt cx="2220759" cy="4645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0149" y="3631795"/>
              <a:ext cx="2220759" cy="46458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37475" y="2479086"/>
            <a:ext cx="5527575" cy="7557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18467" y="3610322"/>
            <a:ext cx="2220759" cy="464587"/>
            <a:chOff x="10618467" y="3610322"/>
            <a:chExt cx="2220759" cy="4645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0618467" y="3610322"/>
              <a:ext cx="2220759" cy="4645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67734" y="4659715"/>
            <a:ext cx="1018148" cy="468796"/>
            <a:chOff x="8267734" y="4659715"/>
            <a:chExt cx="1018148" cy="468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267734" y="4659715"/>
              <a:ext cx="1018148" cy="4687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22906" y="9398135"/>
            <a:ext cx="2914166" cy="774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7123" y="6636413"/>
            <a:ext cx="1011306" cy="423541"/>
            <a:chOff x="1787123" y="6636413"/>
            <a:chExt cx="1011306" cy="42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123" y="6636413"/>
              <a:ext cx="1011306" cy="423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257" y="3244719"/>
            <a:ext cx="13693632" cy="1084382"/>
            <a:chOff x="1641257" y="3244719"/>
            <a:chExt cx="13693632" cy="10843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257" y="3244719"/>
              <a:ext cx="13693632" cy="10843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79" y="102506"/>
            <a:ext cx="4828827" cy="1784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894" y="6575626"/>
            <a:ext cx="2958522" cy="674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276" y="4396144"/>
            <a:ext cx="11813347" cy="16343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4142" y="6524221"/>
            <a:ext cx="2647106" cy="791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2892" y="7290781"/>
            <a:ext cx="1809816" cy="464447"/>
            <a:chOff x="1762892" y="7290781"/>
            <a:chExt cx="1809816" cy="464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892" y="7290781"/>
              <a:ext cx="1809816" cy="4644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270" y="7260106"/>
            <a:ext cx="2565017" cy="6551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567" y="1187832"/>
            <a:ext cx="9066795" cy="13545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88079" y="7209575"/>
            <a:ext cx="3610239" cy="791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7956" y="7991795"/>
            <a:ext cx="1011306" cy="423541"/>
            <a:chOff x="1787956" y="7991795"/>
            <a:chExt cx="1011306" cy="4235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956" y="7991795"/>
              <a:ext cx="1011306" cy="4235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694" y="7931003"/>
            <a:ext cx="3006607" cy="6742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5098" y="7909107"/>
            <a:ext cx="4708144" cy="7917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81731" y="8051740"/>
            <a:ext cx="2605443" cy="428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7123" y="8631584"/>
            <a:ext cx="1011306" cy="423541"/>
            <a:chOff x="1787123" y="8631584"/>
            <a:chExt cx="1011306" cy="4235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123" y="8631584"/>
              <a:ext cx="1011306" cy="4235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0486" y="8570801"/>
            <a:ext cx="3045036" cy="6742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4146" y="8519389"/>
            <a:ext cx="4146811" cy="7917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90485" y="3105039"/>
            <a:ext cx="640682" cy="363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96879" y="6367854"/>
            <a:ext cx="1011306" cy="423541"/>
            <a:chOff x="10296879" y="6367854"/>
            <a:chExt cx="1011306" cy="4235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879" y="6367854"/>
              <a:ext cx="1011306" cy="42354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68101" y="6307072"/>
            <a:ext cx="2981074" cy="6742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42512" y="6320800"/>
            <a:ext cx="4469220" cy="7568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6877" y="6966620"/>
            <a:ext cx="1011306" cy="423541"/>
            <a:chOff x="10296877" y="6966620"/>
            <a:chExt cx="1011306" cy="4235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877" y="6966620"/>
              <a:ext cx="1011306" cy="42354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19948" y="6905835"/>
            <a:ext cx="2922702" cy="6742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04128" y="6884706"/>
            <a:ext cx="5401363" cy="7939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96877" y="7565029"/>
            <a:ext cx="1011306" cy="423541"/>
            <a:chOff x="10296877" y="7565029"/>
            <a:chExt cx="1011306" cy="4235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877" y="7565029"/>
              <a:ext cx="1011306" cy="42354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96977" y="7504249"/>
            <a:ext cx="2927045" cy="6742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42505" y="7517977"/>
            <a:ext cx="3820468" cy="7568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6875" y="8163795"/>
            <a:ext cx="1011306" cy="423541"/>
            <a:chOff x="10296875" y="8163795"/>
            <a:chExt cx="1011306" cy="4235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875" y="8163795"/>
              <a:ext cx="1011306" cy="42354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01910" y="8103012"/>
            <a:ext cx="2892674" cy="67420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13900" y="8076643"/>
            <a:ext cx="916725" cy="73778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24365" y="3094563"/>
            <a:ext cx="635548" cy="364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96874" y="8755717"/>
            <a:ext cx="1011306" cy="423541"/>
            <a:chOff x="10296874" y="8755717"/>
            <a:chExt cx="1011306" cy="4235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874" y="8755717"/>
              <a:ext cx="1011306" cy="4235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58548" y="8694939"/>
            <a:ext cx="2993559" cy="674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13893" y="8673830"/>
            <a:ext cx="2113058" cy="7917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55863" y="5977703"/>
            <a:ext cx="3921711" cy="1843714"/>
            <a:chOff x="3955863" y="5977703"/>
            <a:chExt cx="3921711" cy="184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5863" y="5977703"/>
              <a:ext cx="3921711" cy="184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67" y="1187832"/>
            <a:ext cx="5332052" cy="1358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6142" y="8478384"/>
            <a:ext cx="3966299" cy="744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11401" y="8478392"/>
            <a:ext cx="3858547" cy="7449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6040" y="3226847"/>
            <a:ext cx="4887406" cy="1747454"/>
            <a:chOff x="426040" y="3226847"/>
            <a:chExt cx="4887406" cy="1747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040" y="3226847"/>
              <a:ext cx="4887406" cy="1747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145" y="5834385"/>
            <a:ext cx="2760143" cy="1989293"/>
            <a:chOff x="416145" y="5834385"/>
            <a:chExt cx="2760143" cy="1989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145" y="5834385"/>
              <a:ext cx="2760143" cy="19892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956" y="5548548"/>
            <a:ext cx="2438137" cy="5067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35083" y="3147682"/>
            <a:ext cx="2573780" cy="1903016"/>
            <a:chOff x="5435083" y="3147682"/>
            <a:chExt cx="2573780" cy="1903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5083" y="3147682"/>
              <a:ext cx="2573780" cy="19030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851" y="2839143"/>
            <a:ext cx="3566404" cy="5080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9678" y="5565992"/>
            <a:ext cx="2561280" cy="5080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1850" y="3888530"/>
            <a:ext cx="221191" cy="212044"/>
            <a:chOff x="7141850" y="3888530"/>
            <a:chExt cx="221191" cy="2120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1850" y="3888530"/>
              <a:ext cx="221191" cy="212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12258" y="5967808"/>
            <a:ext cx="221191" cy="212044"/>
            <a:chOff x="3012258" y="5967808"/>
            <a:chExt cx="221191" cy="2120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12258" y="5967808"/>
              <a:ext cx="221191" cy="2120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69170" y="2584828"/>
            <a:ext cx="3877947" cy="5080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15604" y="2886810"/>
            <a:ext cx="5759941" cy="897076"/>
            <a:chOff x="10615604" y="2886810"/>
            <a:chExt cx="5759941" cy="8970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15604" y="2886810"/>
              <a:ext cx="5759941" cy="8970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84923" y="6341734"/>
            <a:ext cx="5623268" cy="1546973"/>
            <a:chOff x="10684923" y="6341734"/>
            <a:chExt cx="5623268" cy="15469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84923" y="6341734"/>
              <a:ext cx="5623268" cy="154697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28629" y="5950168"/>
            <a:ext cx="2082670" cy="5067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76729" y="3313819"/>
            <a:ext cx="468944" cy="5940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08157" y="3302391"/>
            <a:ext cx="468944" cy="59403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01921" y="3280324"/>
            <a:ext cx="462657" cy="59507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68637" y="3280323"/>
            <a:ext cx="862086" cy="6141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19144" y="3695535"/>
            <a:ext cx="6488071" cy="20567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82001" y="1349335"/>
            <a:ext cx="5913509" cy="6920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67" y="1187832"/>
            <a:ext cx="5332052" cy="1358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249" y="8478382"/>
            <a:ext cx="4038099" cy="744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884" y="5481288"/>
            <a:ext cx="5712321" cy="2778667"/>
            <a:chOff x="534884" y="5481288"/>
            <a:chExt cx="5712321" cy="2778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884" y="5481288"/>
              <a:ext cx="5712321" cy="27786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565" y="5162106"/>
            <a:ext cx="2805061" cy="5067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4036" y="2698314"/>
            <a:ext cx="5666209" cy="2072895"/>
            <a:chOff x="544036" y="2698314"/>
            <a:chExt cx="5666209" cy="20728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4036" y="2698314"/>
              <a:ext cx="5654500" cy="1823406"/>
              <a:chOff x="544036" y="2698314"/>
              <a:chExt cx="5654500" cy="182340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4036" y="2698314"/>
                <a:ext cx="5654500" cy="18234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53102" y="4399780"/>
              <a:ext cx="5654500" cy="368561"/>
              <a:chOff x="553102" y="4399780"/>
              <a:chExt cx="5654500" cy="3685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102" y="4399780"/>
                <a:ext cx="5654500" cy="36856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394" y="2343582"/>
            <a:ext cx="936328" cy="5067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7201" y="7025741"/>
            <a:ext cx="1703480" cy="7461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3791" y="5956759"/>
            <a:ext cx="1881822" cy="7510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2185" y="6886772"/>
            <a:ext cx="710039" cy="848109"/>
            <a:chOff x="5892185" y="6886772"/>
            <a:chExt cx="710039" cy="8481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340000">
              <a:off x="5892185" y="6886772"/>
              <a:ext cx="710039" cy="848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414" y="6313177"/>
            <a:ext cx="154020" cy="192014"/>
            <a:chOff x="1240414" y="6313177"/>
            <a:chExt cx="154020" cy="1920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414" y="6313177"/>
              <a:ext cx="154020" cy="192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509" y="6835082"/>
            <a:ext cx="154020" cy="192014"/>
            <a:chOff x="1238509" y="6835082"/>
            <a:chExt cx="154020" cy="192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8509" y="6835082"/>
              <a:ext cx="154020" cy="192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6605" y="7347463"/>
            <a:ext cx="154020" cy="192014"/>
            <a:chOff x="1236605" y="7347463"/>
            <a:chExt cx="154020" cy="1920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605" y="7347463"/>
              <a:ext cx="154020" cy="192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700" y="7878891"/>
            <a:ext cx="154020" cy="192014"/>
            <a:chOff x="1234700" y="7878891"/>
            <a:chExt cx="154020" cy="1920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4700" y="7878891"/>
              <a:ext cx="154020" cy="1920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1366" y="6320796"/>
            <a:ext cx="317335" cy="192014"/>
            <a:chOff x="781366" y="6320796"/>
            <a:chExt cx="317335" cy="1920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366" y="6320796"/>
              <a:ext cx="317335" cy="1920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8986" y="6842701"/>
            <a:ext cx="317335" cy="192014"/>
            <a:chOff x="788986" y="6842701"/>
            <a:chExt cx="317335" cy="1920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986" y="6842701"/>
              <a:ext cx="317335" cy="1920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7081" y="7345558"/>
            <a:ext cx="317335" cy="192014"/>
            <a:chOff x="787081" y="7345558"/>
            <a:chExt cx="317335" cy="1920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081" y="7345558"/>
              <a:ext cx="317335" cy="1920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9462" y="7880796"/>
            <a:ext cx="317335" cy="192014"/>
            <a:chOff x="779462" y="7880796"/>
            <a:chExt cx="317335" cy="1920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462" y="7880796"/>
              <a:ext cx="317335" cy="1920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89718" y="756979"/>
            <a:ext cx="5441190" cy="948045"/>
            <a:chOff x="9689718" y="756979"/>
            <a:chExt cx="5441190" cy="9480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9718" y="756979"/>
              <a:ext cx="5441190" cy="9480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844097" y="794033"/>
            <a:ext cx="1247419" cy="197207"/>
            <a:chOff x="10844097" y="794033"/>
            <a:chExt cx="1247419" cy="19720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44097" y="794033"/>
              <a:ext cx="1247419" cy="1972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82602" y="2989639"/>
            <a:ext cx="6843686" cy="2153218"/>
            <a:chOff x="10282602" y="2989639"/>
            <a:chExt cx="6843686" cy="215321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82602" y="2989639"/>
              <a:ext cx="6843686" cy="21532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282602" y="5599334"/>
            <a:ext cx="6843686" cy="1982676"/>
            <a:chOff x="10282602" y="5599334"/>
            <a:chExt cx="6843686" cy="19826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82602" y="5599334"/>
              <a:ext cx="6843686" cy="1982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8311" y="5542074"/>
            <a:ext cx="6991911" cy="2292059"/>
            <a:chOff x="10228311" y="5542074"/>
            <a:chExt cx="6991911" cy="2292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8311" y="5542074"/>
              <a:ext cx="6991911" cy="2292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2602" y="2989639"/>
            <a:ext cx="6843686" cy="2153218"/>
            <a:chOff x="10282602" y="2989639"/>
            <a:chExt cx="6843686" cy="2153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2602" y="2989639"/>
              <a:ext cx="6843686" cy="2153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145" y="2670064"/>
            <a:ext cx="3603051" cy="2514541"/>
            <a:chOff x="416145" y="2670064"/>
            <a:chExt cx="3603051" cy="2514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145" y="2670064"/>
              <a:ext cx="3603051" cy="2514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20" y="1187832"/>
            <a:ext cx="3940357" cy="13545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8106" y="8487906"/>
            <a:ext cx="4017899" cy="735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956" y="5814840"/>
            <a:ext cx="2581613" cy="5080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9851" y="2305811"/>
            <a:ext cx="2433289" cy="508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8774" y="3781641"/>
            <a:ext cx="221191" cy="212044"/>
            <a:chOff x="598774" y="3781641"/>
            <a:chExt cx="221191" cy="21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774" y="3781641"/>
              <a:ext cx="221191" cy="2120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89718" y="756979"/>
            <a:ext cx="5441190" cy="948045"/>
            <a:chOff x="9689718" y="756979"/>
            <a:chExt cx="5441190" cy="9480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89718" y="756979"/>
              <a:ext cx="5441190" cy="948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6145" y="7131607"/>
            <a:ext cx="6171429" cy="702527"/>
            <a:chOff x="416145" y="7131607"/>
            <a:chExt cx="6171429" cy="7025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145" y="7131607"/>
              <a:ext cx="6171429" cy="7025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6145" y="6504520"/>
            <a:ext cx="6151639" cy="683304"/>
            <a:chOff x="416145" y="6504520"/>
            <a:chExt cx="6151639" cy="6833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6145" y="6504520"/>
              <a:ext cx="6151639" cy="683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5725" y="6217190"/>
            <a:ext cx="6103278" cy="372036"/>
            <a:chOff x="455725" y="6217190"/>
            <a:chExt cx="6103278" cy="37203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725" y="6217190"/>
              <a:ext cx="6103278" cy="3720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2776" y="3936542"/>
            <a:ext cx="221191" cy="212044"/>
            <a:chOff x="1482776" y="3936542"/>
            <a:chExt cx="221191" cy="21204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2776" y="3936542"/>
              <a:ext cx="221191" cy="212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66731" y="2651018"/>
            <a:ext cx="4503427" cy="2552002"/>
            <a:chOff x="4166731" y="2651018"/>
            <a:chExt cx="4503427" cy="25520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66731" y="2651018"/>
              <a:ext cx="4503427" cy="25520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67882" y="984510"/>
            <a:ext cx="1285539" cy="197207"/>
            <a:chOff x="10767882" y="984510"/>
            <a:chExt cx="1285539" cy="1972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67882" y="984510"/>
              <a:ext cx="1285539" cy="1972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1631" y="6848686"/>
            <a:ext cx="482828" cy="197207"/>
            <a:chOff x="541631" y="6848686"/>
            <a:chExt cx="482828" cy="1972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631" y="6848686"/>
              <a:ext cx="482828" cy="1972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77405" y="1422605"/>
            <a:ext cx="1285539" cy="197207"/>
            <a:chOff x="11377405" y="1422605"/>
            <a:chExt cx="1285539" cy="1972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7405" y="1422605"/>
              <a:ext cx="1285539" cy="1972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49250" y="7437257"/>
            <a:ext cx="482828" cy="197207"/>
            <a:chOff x="549250" y="7437257"/>
            <a:chExt cx="482828" cy="1972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250" y="7437257"/>
              <a:ext cx="482828" cy="1972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71167" y="1393971"/>
            <a:ext cx="691143" cy="691143"/>
            <a:chOff x="6371167" y="1393971"/>
            <a:chExt cx="691143" cy="6911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71167" y="1393971"/>
              <a:ext cx="691143" cy="6911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24983" y="4655924"/>
            <a:ext cx="2031230" cy="1036489"/>
            <a:chOff x="4124983" y="4655924"/>
            <a:chExt cx="2031230" cy="103648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24983" y="4655924"/>
              <a:ext cx="2031230" cy="1036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93039" y="5601990"/>
            <a:ext cx="6833249" cy="2032474"/>
            <a:chOff x="10293039" y="5601990"/>
            <a:chExt cx="6833249" cy="2032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3039" y="5601990"/>
              <a:ext cx="6833249" cy="2032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3039" y="2960638"/>
            <a:ext cx="6833249" cy="2192656"/>
            <a:chOff x="10293039" y="2960638"/>
            <a:chExt cx="6833249" cy="2192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039" y="2960638"/>
              <a:ext cx="6833249" cy="2192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67" y="2637401"/>
            <a:ext cx="3603051" cy="2205632"/>
            <a:chOff x="399067" y="2637401"/>
            <a:chExt cx="3603051" cy="22056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067" y="2637401"/>
              <a:ext cx="3603051" cy="22056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378" y="131236"/>
            <a:ext cx="4829142" cy="18830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20" y="1187832"/>
            <a:ext cx="3940357" cy="13545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5622" y="8506368"/>
            <a:ext cx="1622758" cy="645736"/>
            <a:chOff x="3665622" y="8506368"/>
            <a:chExt cx="1622758" cy="6457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5622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9516" y="8487906"/>
            <a:ext cx="4071318" cy="735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6937" y="8506368"/>
            <a:ext cx="1622758" cy="645736"/>
            <a:chOff x="12556937" y="8506368"/>
            <a:chExt cx="1622758" cy="6457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6937" y="8506368"/>
              <a:ext cx="1622758" cy="6457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34801" y="8487916"/>
            <a:ext cx="4018813" cy="7735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57567" y="5394167"/>
            <a:ext cx="5714286" cy="35714"/>
            <a:chOff x="6257567" y="5394167"/>
            <a:chExt cx="5714286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257567" y="5394167"/>
              <a:ext cx="571428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89718" y="756979"/>
            <a:ext cx="5441190" cy="948045"/>
            <a:chOff x="9689718" y="756979"/>
            <a:chExt cx="5441190" cy="9480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9718" y="756979"/>
              <a:ext cx="5441190" cy="9480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2841" y="1175265"/>
            <a:ext cx="1075716" cy="57143"/>
            <a:chOff x="9072841" y="1175265"/>
            <a:chExt cx="1075716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538713" y="1150423"/>
              <a:ext cx="2151431" cy="11428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072841" y="1175265"/>
              <a:ext cx="1075716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65988" y="1138595"/>
            <a:ext cx="1075716" cy="57143"/>
            <a:chOff x="14565988" y="1138595"/>
            <a:chExt cx="1075716" cy="5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565988" y="1138595"/>
              <a:ext cx="1075716" cy="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290" y="639772"/>
            <a:ext cx="5523810" cy="57143"/>
            <a:chOff x="9604290" y="639772"/>
            <a:chExt cx="5523810" cy="5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604290" y="639772"/>
              <a:ext cx="5523810" cy="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2029" y="1680826"/>
            <a:ext cx="5523810" cy="57143"/>
            <a:chOff x="9602029" y="1680826"/>
            <a:chExt cx="5523810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602029" y="1680826"/>
              <a:ext cx="5523810" cy="571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36945" y="834938"/>
            <a:ext cx="2504641" cy="8949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49653" y="2627506"/>
            <a:ext cx="4503427" cy="2215526"/>
            <a:chOff x="4149653" y="2627506"/>
            <a:chExt cx="4503427" cy="22155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9653" y="2627506"/>
              <a:ext cx="4503427" cy="22155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845" y="2282310"/>
            <a:ext cx="2415366" cy="5067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47471" y="3596226"/>
            <a:ext cx="221191" cy="212044"/>
            <a:chOff x="2347471" y="3596226"/>
            <a:chExt cx="221191" cy="21204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7471" y="3596226"/>
              <a:ext cx="221191" cy="212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21949" y="3751127"/>
            <a:ext cx="221191" cy="212044"/>
            <a:chOff x="3221949" y="3751127"/>
            <a:chExt cx="221191" cy="2120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1949" y="3751127"/>
              <a:ext cx="221191" cy="21204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2845" y="5003205"/>
            <a:ext cx="2563699" cy="5067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99067" y="5339781"/>
            <a:ext cx="6103278" cy="372036"/>
            <a:chOff x="399067" y="5339781"/>
            <a:chExt cx="6103278" cy="37203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9067" y="5339781"/>
              <a:ext cx="6103278" cy="3720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543" y="5652331"/>
            <a:ext cx="6112801" cy="1245209"/>
            <a:chOff x="389543" y="5652331"/>
            <a:chExt cx="6112801" cy="124520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9543" y="5652331"/>
              <a:ext cx="6112801" cy="12452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9543" y="6821349"/>
            <a:ext cx="6120655" cy="1275719"/>
            <a:chOff x="389543" y="6821349"/>
            <a:chExt cx="6120655" cy="12757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543" y="6821349"/>
              <a:ext cx="6120655" cy="12757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79310" y="1205462"/>
            <a:ext cx="1285539" cy="197207"/>
            <a:chOff x="10979310" y="1205462"/>
            <a:chExt cx="1285539" cy="1972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79310" y="1205462"/>
              <a:ext cx="1285539" cy="1972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8568" y="5964489"/>
            <a:ext cx="482828" cy="197207"/>
            <a:chOff x="498568" y="5964489"/>
            <a:chExt cx="482828" cy="1972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568" y="5964489"/>
              <a:ext cx="482828" cy="1972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377405" y="1422605"/>
            <a:ext cx="1285539" cy="197207"/>
            <a:chOff x="11377405" y="1422605"/>
            <a:chExt cx="1285539" cy="1972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7405" y="1422605"/>
              <a:ext cx="1285539" cy="1972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7609" y="6552629"/>
            <a:ext cx="482828" cy="197207"/>
            <a:chOff x="487609" y="6552629"/>
            <a:chExt cx="482828" cy="1972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7609" y="6552629"/>
              <a:ext cx="482828" cy="1972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136423" y="4385946"/>
            <a:ext cx="1099773" cy="656955"/>
            <a:chOff x="4136423" y="4385946"/>
            <a:chExt cx="1099773" cy="65695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36423" y="4385946"/>
              <a:ext cx="1099773" cy="656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2023-06-27T03:23:51Z</dcterms:created>
  <dcterms:modified xsi:type="dcterms:W3CDTF">2023-06-26T18:25:11Z</dcterms:modified>
</cp:coreProperties>
</file>